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South Florida Property Listings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Featuring 10 properties for sale with images and details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Miami Luxury Condo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9728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📍 41 SE 5th St #1817, Miami, FL</a:t>
            </a:r>
          </a:p>
          <a:p>
            <a:r>
              <a:t>💲 $649,900</a:t>
            </a:r>
          </a:p>
          <a:p>
            <a:r>
              <a:t>🛏 2 BD   🛁 2 BA</a:t>
            </a:r>
          </a:p>
          <a:p>
            <a:r>
              <a:t>✨ City skyline views, resort amenities</a:t>
            </a:r>
          </a:p>
        </p:txBody>
      </p:sp>
      <p:pic>
        <p:nvPicPr>
          <p:cNvPr id="4" name="Picture 3" descr="miami_cond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5943600" cy="594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Boca Raton Lakeview Home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9728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📍 21662 Arriba Real #44-F, Boca Raton, FL</a:t>
            </a:r>
          </a:p>
          <a:p>
            <a:r>
              <a:t>💲 $729,000</a:t>
            </a:r>
          </a:p>
          <a:p>
            <a:r>
              <a:t>🛏 3 BD   🛁 2 BA</a:t>
            </a:r>
          </a:p>
          <a:p>
            <a:r>
              <a:t>✨ Waterfront views, enclosed patio</a:t>
            </a:r>
          </a:p>
        </p:txBody>
      </p:sp>
      <p:pic>
        <p:nvPicPr>
          <p:cNvPr id="4" name="Picture 3" descr="boca_lakevie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5943600" cy="3962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Elm Street Traditional Home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9728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📍 1234 Elm St, Fort Lauderdale, FL</a:t>
            </a:r>
          </a:p>
          <a:p>
            <a:r>
              <a:t>💲 $750,000</a:t>
            </a:r>
          </a:p>
          <a:p>
            <a:r>
              <a:t>🛏 4 BD   🛁 3 BA</a:t>
            </a:r>
          </a:p>
          <a:p>
            <a:r>
              <a:t>✨ Charming exterior, spacious lot</a:t>
            </a:r>
          </a:p>
        </p:txBody>
      </p:sp>
      <p:pic>
        <p:nvPicPr>
          <p:cNvPr id="4" name="Picture 3" descr="elm_street_hom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5943600" cy="3962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